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ncient signboards" charset="1" panose="00000500000000000000"/>
      <p:regular r:id="rId18"/>
    </p:embeddedFont>
    <p:embeddedFont>
      <p:font typeface="KG Primary Penmanship" charset="1" panose="02000506000000020003"/>
      <p:regular r:id="rId19"/>
    </p:embeddedFont>
    <p:embeddedFont>
      <p:font typeface="Open Sans Bold" charset="1" panose="020B080603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png" Type="http://schemas.openxmlformats.org/officeDocument/2006/relationships/image"/><Relationship Id="rId11" Target="../media/image5.png" Type="http://schemas.openxmlformats.org/officeDocument/2006/relationships/image"/><Relationship Id="rId12" Target="../media/image6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53.png" Type="http://schemas.openxmlformats.org/officeDocument/2006/relationships/image"/><Relationship Id="rId16" Target="../media/image5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../media/image85.png" Type="http://schemas.openxmlformats.org/officeDocument/2006/relationships/image"/><Relationship Id="rId5" Target="../media/image86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7.png" Type="http://schemas.openxmlformats.org/officeDocument/2006/relationships/image"/><Relationship Id="rId17" Target="../media/image8.svg" Type="http://schemas.openxmlformats.org/officeDocument/2006/relationships/image"/><Relationship Id="rId18" Target="../media/image51.png" Type="http://schemas.openxmlformats.org/officeDocument/2006/relationships/image"/><Relationship Id="rId19" Target="../media/image52.svg" Type="http://schemas.openxmlformats.org/officeDocument/2006/relationships/image"/><Relationship Id="rId2" Target="../media/image87.png" Type="http://schemas.openxmlformats.org/officeDocument/2006/relationships/image"/><Relationship Id="rId3" Target="../media/image8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media/image47.png" Type="http://schemas.openxmlformats.org/officeDocument/2006/relationships/image"/><Relationship Id="rId20" Target="../media/image63.png" Type="http://schemas.openxmlformats.org/officeDocument/2006/relationships/image"/><Relationship Id="rId21" Target="../media/image64.svg" Type="http://schemas.openxmlformats.org/officeDocument/2006/relationships/image"/><Relationship Id="rId22" Target="../media/image65.png" Type="http://schemas.openxmlformats.org/officeDocument/2006/relationships/image"/><Relationship Id="rId23" Target="../media/image66.svg" Type="http://schemas.openxmlformats.org/officeDocument/2006/relationships/image"/><Relationship Id="rId24" Target="../media/image67.png" Type="http://schemas.openxmlformats.org/officeDocument/2006/relationships/image"/><Relationship Id="rId25" Target="../media/image68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svg" Type="http://schemas.openxmlformats.org/officeDocument/2006/relationships/image"/><Relationship Id="rId12" Target="../media/image75.png" Type="http://schemas.openxmlformats.org/officeDocument/2006/relationships/image"/><Relationship Id="rId13" Target="../media/image76.svg" Type="http://schemas.openxmlformats.org/officeDocument/2006/relationships/image"/><Relationship Id="rId14" Target="../media/image77.png" Type="http://schemas.openxmlformats.org/officeDocument/2006/relationships/image"/><Relationship Id="rId15" Target="../media/image78.svg" Type="http://schemas.openxmlformats.org/officeDocument/2006/relationships/image"/><Relationship Id="rId16" Target="../media/image79.png" Type="http://schemas.openxmlformats.org/officeDocument/2006/relationships/image"/><Relationship Id="rId17" Target="../media/image80.png" Type="http://schemas.openxmlformats.org/officeDocument/2006/relationships/image"/><Relationship Id="rId18" Target="../media/image8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C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8538" y="-2253652"/>
            <a:ext cx="18768896" cy="13035852"/>
          </a:xfrm>
          <a:custGeom>
            <a:avLst/>
            <a:gdLst/>
            <a:ahLst/>
            <a:cxnLst/>
            <a:rect r="r" b="b" t="t" l="l"/>
            <a:pathLst>
              <a:path h="13035852" w="18768896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82870" y="1577887"/>
            <a:ext cx="12207583" cy="6695007"/>
            <a:chOff x="0" y="0"/>
            <a:chExt cx="16276777" cy="89266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51185" cy="8926675"/>
            </a:xfrm>
            <a:custGeom>
              <a:avLst/>
              <a:gdLst/>
              <a:ahLst/>
              <a:cxnLst/>
              <a:rect r="r" b="b" t="t" l="l"/>
              <a:pathLst>
                <a:path h="8926675" w="10851185">
                  <a:moveTo>
                    <a:pt x="0" y="0"/>
                  </a:moveTo>
                  <a:lnTo>
                    <a:pt x="10851185" y="0"/>
                  </a:lnTo>
                  <a:lnTo>
                    <a:pt x="10851185" y="8926675"/>
                  </a:lnTo>
                  <a:lnTo>
                    <a:pt x="0" y="8926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3039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425592" y="0"/>
              <a:ext cx="10851185" cy="8926675"/>
            </a:xfrm>
            <a:custGeom>
              <a:avLst/>
              <a:gdLst/>
              <a:ahLst/>
              <a:cxnLst/>
              <a:rect r="r" b="b" t="t" l="l"/>
              <a:pathLst>
                <a:path h="8926675" w="10851185">
                  <a:moveTo>
                    <a:pt x="0" y="0"/>
                  </a:moveTo>
                  <a:lnTo>
                    <a:pt x="10851185" y="0"/>
                  </a:lnTo>
                  <a:lnTo>
                    <a:pt x="10851185" y="8926675"/>
                  </a:lnTo>
                  <a:lnTo>
                    <a:pt x="0" y="8926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039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566283" y="2708654"/>
            <a:ext cx="10959303" cy="1636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35"/>
              </a:lnSpc>
            </a:pPr>
            <a:r>
              <a:rPr lang="en-US" sz="10735" spc="-214">
                <a:solidFill>
                  <a:srgbClr val="FFFFFF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ABC World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92224" y="5375126"/>
            <a:ext cx="9091406" cy="2562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4"/>
              </a:lnSpc>
            </a:pPr>
            <a:r>
              <a:rPr lang="en-US" sz="3926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Integrantes: Francisca Cardemil y Marcelo Castillo</a:t>
            </a:r>
          </a:p>
          <a:p>
            <a:pPr algn="ctr">
              <a:lnSpc>
                <a:spcPts val="5104"/>
              </a:lnSpc>
            </a:pPr>
            <a:r>
              <a:rPr lang="en-US" sz="3926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Empres</a:t>
            </a:r>
            <a:r>
              <a:rPr lang="en-US" sz="3926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a: Escuela básica Agustín Edwards</a:t>
            </a:r>
          </a:p>
          <a:p>
            <a:pPr algn="ctr">
              <a:lnSpc>
                <a:spcPts val="5104"/>
              </a:lnSpc>
            </a:pPr>
            <a:r>
              <a:rPr lang="en-US" sz="3926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Representante: Víctor Faúndez</a:t>
            </a:r>
          </a:p>
          <a:p>
            <a:pPr algn="ctr">
              <a:lnSpc>
                <a:spcPts val="5104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467094" y="8005648"/>
            <a:ext cx="7661990" cy="4165336"/>
          </a:xfrm>
          <a:custGeom>
            <a:avLst/>
            <a:gdLst/>
            <a:ahLst/>
            <a:cxnLst/>
            <a:rect r="r" b="b" t="t" l="l"/>
            <a:pathLst>
              <a:path h="4165336" w="7661990">
                <a:moveTo>
                  <a:pt x="0" y="0"/>
                </a:moveTo>
                <a:lnTo>
                  <a:pt x="7661990" y="0"/>
                </a:lnTo>
                <a:lnTo>
                  <a:pt x="7661990" y="4165337"/>
                </a:lnTo>
                <a:lnTo>
                  <a:pt x="0" y="41653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2412548" y="6736572"/>
            <a:ext cx="1771082" cy="1313821"/>
          </a:xfrm>
          <a:custGeom>
            <a:avLst/>
            <a:gdLst/>
            <a:ahLst/>
            <a:cxnLst/>
            <a:rect r="r" b="b" t="t" l="l"/>
            <a:pathLst>
              <a:path h="1313821" w="1771082">
                <a:moveTo>
                  <a:pt x="1771082" y="0"/>
                </a:moveTo>
                <a:lnTo>
                  <a:pt x="0" y="0"/>
                </a:lnTo>
                <a:lnTo>
                  <a:pt x="0" y="1313820"/>
                </a:lnTo>
                <a:lnTo>
                  <a:pt x="1771082" y="1313820"/>
                </a:lnTo>
                <a:lnTo>
                  <a:pt x="177108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04190" y="5422751"/>
            <a:ext cx="2063893" cy="2627642"/>
          </a:xfrm>
          <a:custGeom>
            <a:avLst/>
            <a:gdLst/>
            <a:ahLst/>
            <a:cxnLst/>
            <a:rect r="r" b="b" t="t" l="l"/>
            <a:pathLst>
              <a:path h="2627642" w="2063893">
                <a:moveTo>
                  <a:pt x="0" y="0"/>
                </a:moveTo>
                <a:lnTo>
                  <a:pt x="2063893" y="0"/>
                </a:lnTo>
                <a:lnTo>
                  <a:pt x="2063893" y="2627641"/>
                </a:lnTo>
                <a:lnTo>
                  <a:pt x="0" y="26276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477140" y="2952303"/>
            <a:ext cx="4625673" cy="9053809"/>
          </a:xfrm>
          <a:custGeom>
            <a:avLst/>
            <a:gdLst/>
            <a:ahLst/>
            <a:cxnLst/>
            <a:rect r="r" b="b" t="t" l="l"/>
            <a:pathLst>
              <a:path h="9053809" w="4625673">
                <a:moveTo>
                  <a:pt x="4625673" y="0"/>
                </a:moveTo>
                <a:lnTo>
                  <a:pt x="0" y="0"/>
                </a:lnTo>
                <a:lnTo>
                  <a:pt x="0" y="9053808"/>
                </a:lnTo>
                <a:lnTo>
                  <a:pt x="4625673" y="9053808"/>
                </a:lnTo>
                <a:lnTo>
                  <a:pt x="462567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004190" y="0"/>
            <a:ext cx="2334214" cy="4114800"/>
          </a:xfrm>
          <a:custGeom>
            <a:avLst/>
            <a:gdLst/>
            <a:ahLst/>
            <a:cxnLst/>
            <a:rect r="r" b="b" t="t" l="l"/>
            <a:pathLst>
              <a:path h="4114800" w="2334214">
                <a:moveTo>
                  <a:pt x="0" y="0"/>
                </a:moveTo>
                <a:lnTo>
                  <a:pt x="2334214" y="0"/>
                </a:lnTo>
                <a:lnTo>
                  <a:pt x="23342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615011" y="8569636"/>
            <a:ext cx="3321766" cy="4114800"/>
          </a:xfrm>
          <a:custGeom>
            <a:avLst/>
            <a:gdLst/>
            <a:ahLst/>
            <a:cxnLst/>
            <a:rect r="r" b="b" t="t" l="l"/>
            <a:pathLst>
              <a:path h="4114800" w="3321766">
                <a:moveTo>
                  <a:pt x="0" y="0"/>
                </a:moveTo>
                <a:lnTo>
                  <a:pt x="3321766" y="0"/>
                </a:lnTo>
                <a:lnTo>
                  <a:pt x="33217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727232">
            <a:off x="-190075" y="757084"/>
            <a:ext cx="4169757" cy="902184"/>
          </a:xfrm>
          <a:custGeom>
            <a:avLst/>
            <a:gdLst/>
            <a:ahLst/>
            <a:cxnLst/>
            <a:rect r="r" b="b" t="t" l="l"/>
            <a:pathLst>
              <a:path h="902184" w="4169757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8538" y="-2253652"/>
            <a:ext cx="18768896" cy="13035852"/>
          </a:xfrm>
          <a:custGeom>
            <a:avLst/>
            <a:gdLst/>
            <a:ahLst/>
            <a:cxnLst/>
            <a:rect r="r" b="b" t="t" l="l"/>
            <a:pathLst>
              <a:path h="13035852" w="18768896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11192" y="2948698"/>
            <a:ext cx="11665617" cy="6028532"/>
            <a:chOff x="0" y="0"/>
            <a:chExt cx="15554156" cy="80380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046113" cy="8038042"/>
            </a:xfrm>
            <a:custGeom>
              <a:avLst/>
              <a:gdLst/>
              <a:ahLst/>
              <a:cxnLst/>
              <a:rect r="r" b="b" t="t" l="l"/>
              <a:pathLst>
                <a:path h="8038042" w="12046113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742773" y="0"/>
              <a:ext cx="9811383" cy="8038042"/>
            </a:xfrm>
            <a:custGeom>
              <a:avLst/>
              <a:gdLst/>
              <a:ahLst/>
              <a:cxnLst/>
              <a:rect r="r" b="b" t="t" l="l"/>
              <a:pathLst>
                <a:path h="8038042" w="9811383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776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452511" y="4872126"/>
            <a:ext cx="1382977" cy="158786"/>
          </a:xfrm>
          <a:custGeom>
            <a:avLst/>
            <a:gdLst/>
            <a:ahLst/>
            <a:cxnLst/>
            <a:rect r="r" b="b" t="t" l="l"/>
            <a:pathLst>
              <a:path h="158786" w="1382977">
                <a:moveTo>
                  <a:pt x="0" y="0"/>
                </a:moveTo>
                <a:lnTo>
                  <a:pt x="1382978" y="0"/>
                </a:lnTo>
                <a:lnTo>
                  <a:pt x="1382978" y="158787"/>
                </a:lnTo>
                <a:lnTo>
                  <a:pt x="0" y="158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9590540" y="1971990"/>
            <a:ext cx="11665617" cy="6028532"/>
            <a:chOff x="0" y="0"/>
            <a:chExt cx="15554156" cy="80380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46113" cy="8038042"/>
            </a:xfrm>
            <a:custGeom>
              <a:avLst/>
              <a:gdLst/>
              <a:ahLst/>
              <a:cxnLst/>
              <a:rect r="r" b="b" t="t" l="l"/>
              <a:pathLst>
                <a:path h="8038042" w="12046113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742773" y="0"/>
              <a:ext cx="9811383" cy="8038042"/>
            </a:xfrm>
            <a:custGeom>
              <a:avLst/>
              <a:gdLst/>
              <a:ahLst/>
              <a:cxnLst/>
              <a:rect r="r" b="b" t="t" l="l"/>
              <a:pathLst>
                <a:path h="8038042" w="9811383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776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true" flipV="false" rot="0">
            <a:off x="839659" y="7695224"/>
            <a:ext cx="2470837" cy="3440406"/>
          </a:xfrm>
          <a:custGeom>
            <a:avLst/>
            <a:gdLst/>
            <a:ahLst/>
            <a:cxnLst/>
            <a:rect r="r" b="b" t="t" l="l"/>
            <a:pathLst>
              <a:path h="3440406" w="2470837">
                <a:moveTo>
                  <a:pt x="2470837" y="0"/>
                </a:moveTo>
                <a:lnTo>
                  <a:pt x="0" y="0"/>
                </a:lnTo>
                <a:lnTo>
                  <a:pt x="0" y="3440406"/>
                </a:lnTo>
                <a:lnTo>
                  <a:pt x="2470837" y="3440406"/>
                </a:lnTo>
                <a:lnTo>
                  <a:pt x="247083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96863" y="4951520"/>
            <a:ext cx="2801594" cy="2801594"/>
          </a:xfrm>
          <a:custGeom>
            <a:avLst/>
            <a:gdLst/>
            <a:ahLst/>
            <a:cxnLst/>
            <a:rect r="r" b="b" t="t" l="l"/>
            <a:pathLst>
              <a:path h="2801594" w="2801594">
                <a:moveTo>
                  <a:pt x="0" y="0"/>
                </a:moveTo>
                <a:lnTo>
                  <a:pt x="2801594" y="0"/>
                </a:lnTo>
                <a:lnTo>
                  <a:pt x="2801594" y="2801593"/>
                </a:lnTo>
                <a:lnTo>
                  <a:pt x="0" y="28015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408370" y="3812717"/>
            <a:ext cx="7471260" cy="85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9"/>
              </a:lnSpc>
            </a:pPr>
            <a:r>
              <a:rPr lang="en-US" sz="4699" spc="-93">
                <a:solidFill>
                  <a:srgbClr val="FCB762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Bootstrap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52115" y="5678720"/>
            <a:ext cx="6111961" cy="2016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518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Para la simplicidad y rapidez en el diseño responsivo del juego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855713" y="8005648"/>
            <a:ext cx="7661990" cy="4165336"/>
          </a:xfrm>
          <a:custGeom>
            <a:avLst/>
            <a:gdLst/>
            <a:ahLst/>
            <a:cxnLst/>
            <a:rect r="r" b="b" t="t" l="l"/>
            <a:pathLst>
              <a:path h="4165336" w="7661990">
                <a:moveTo>
                  <a:pt x="0" y="0"/>
                </a:moveTo>
                <a:lnTo>
                  <a:pt x="7661990" y="0"/>
                </a:lnTo>
                <a:lnTo>
                  <a:pt x="7661990" y="4165337"/>
                </a:lnTo>
                <a:lnTo>
                  <a:pt x="0" y="41653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08169" y="6159997"/>
            <a:ext cx="1102262" cy="1893276"/>
          </a:xfrm>
          <a:custGeom>
            <a:avLst/>
            <a:gdLst/>
            <a:ahLst/>
            <a:cxnLst/>
            <a:rect r="r" b="b" t="t" l="l"/>
            <a:pathLst>
              <a:path h="1893276" w="1102262">
                <a:moveTo>
                  <a:pt x="0" y="0"/>
                </a:moveTo>
                <a:lnTo>
                  <a:pt x="1102262" y="0"/>
                </a:lnTo>
                <a:lnTo>
                  <a:pt x="1102262" y="1893276"/>
                </a:lnTo>
                <a:lnTo>
                  <a:pt x="0" y="18932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44107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2022845">
            <a:off x="14461796" y="1012796"/>
            <a:ext cx="4169757" cy="902184"/>
          </a:xfrm>
          <a:custGeom>
            <a:avLst/>
            <a:gdLst/>
            <a:ahLst/>
            <a:cxnLst/>
            <a:rect r="r" b="b" t="t" l="l"/>
            <a:pathLst>
              <a:path h="902184" w="4169757">
                <a:moveTo>
                  <a:pt x="4169757" y="0"/>
                </a:moveTo>
                <a:lnTo>
                  <a:pt x="0" y="0"/>
                </a:lnTo>
                <a:lnTo>
                  <a:pt x="0" y="902183"/>
                </a:lnTo>
                <a:lnTo>
                  <a:pt x="4169757" y="902183"/>
                </a:lnTo>
                <a:lnTo>
                  <a:pt x="416975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1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86112" y="7996237"/>
            <a:ext cx="2229625" cy="3104541"/>
          </a:xfrm>
          <a:custGeom>
            <a:avLst/>
            <a:gdLst/>
            <a:ahLst/>
            <a:cxnLst/>
            <a:rect r="r" b="b" t="t" l="l"/>
            <a:pathLst>
              <a:path h="3104541" w="2229625">
                <a:moveTo>
                  <a:pt x="2229624" y="0"/>
                </a:moveTo>
                <a:lnTo>
                  <a:pt x="0" y="0"/>
                </a:lnTo>
                <a:lnTo>
                  <a:pt x="0" y="3104541"/>
                </a:lnTo>
                <a:lnTo>
                  <a:pt x="2229624" y="3104541"/>
                </a:lnTo>
                <a:lnTo>
                  <a:pt x="22296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50598" y="6479317"/>
            <a:ext cx="2752063" cy="8008650"/>
          </a:xfrm>
          <a:custGeom>
            <a:avLst/>
            <a:gdLst/>
            <a:ahLst/>
            <a:cxnLst/>
            <a:rect r="r" b="b" t="t" l="l"/>
            <a:pathLst>
              <a:path h="8008650" w="2752063">
                <a:moveTo>
                  <a:pt x="0" y="0"/>
                </a:moveTo>
                <a:lnTo>
                  <a:pt x="2752064" y="0"/>
                </a:lnTo>
                <a:lnTo>
                  <a:pt x="2752064" y="8008650"/>
                </a:lnTo>
                <a:lnTo>
                  <a:pt x="0" y="8008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7402" y="95783"/>
            <a:ext cx="15213197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spc="-156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Resultados y análisis esperados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199558" y="1429283"/>
            <a:ext cx="14551040" cy="7519655"/>
            <a:chOff x="0" y="0"/>
            <a:chExt cx="19401387" cy="100262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25649" cy="10026206"/>
            </a:xfrm>
            <a:custGeom>
              <a:avLst/>
              <a:gdLst/>
              <a:ahLst/>
              <a:cxnLst/>
              <a:rect r="r" b="b" t="t" l="l"/>
              <a:pathLst>
                <a:path h="10026206" w="15025649">
                  <a:moveTo>
                    <a:pt x="0" y="0"/>
                  </a:moveTo>
                  <a:lnTo>
                    <a:pt x="15025649" y="0"/>
                  </a:lnTo>
                  <a:lnTo>
                    <a:pt x="15025649" y="10026206"/>
                  </a:lnTo>
                  <a:lnTo>
                    <a:pt x="0" y="10026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163215" y="0"/>
              <a:ext cx="12238173" cy="10026206"/>
            </a:xfrm>
            <a:custGeom>
              <a:avLst/>
              <a:gdLst/>
              <a:ahLst/>
              <a:cxnLst/>
              <a:rect r="r" b="b" t="t" l="l"/>
              <a:pathLst>
                <a:path h="10026206" w="12238173">
                  <a:moveTo>
                    <a:pt x="0" y="0"/>
                  </a:moveTo>
                  <a:lnTo>
                    <a:pt x="12238172" y="0"/>
                  </a:lnTo>
                  <a:lnTo>
                    <a:pt x="12238172" y="10026206"/>
                  </a:lnTo>
                  <a:lnTo>
                    <a:pt x="0" y="10026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2776" t="0" r="0" b="0"/>
              </a:stretch>
            </a:blipFill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3980944" y="2632807"/>
          <a:ext cx="10537670" cy="5705475"/>
        </p:xfrm>
        <a:graphic>
          <a:graphicData uri="http://schemas.openxmlformats.org/drawingml/2006/table">
            <a:tbl>
              <a:tblPr/>
              <a:tblGrid>
                <a:gridCol w="1023622"/>
                <a:gridCol w="4705671"/>
                <a:gridCol w="4808377"/>
              </a:tblGrid>
              <a:tr h="1755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% de mejora en el reconocimiento de letras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strike="noStrike" u="none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Al menos un </a:t>
                      </a:r>
                      <a:r>
                        <a:rPr lang="en-US" sz="2499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30% de mejora en los estudiantes que utilicen el juego.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44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Tiempo promedio de interacción por sesión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Entre 10 y 15 minutos por niño, lo suficiente para mantener interés sin generar fatiga.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5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strike="noStrike" u="none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Índice de motivación de los niños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80% de los niños se muestran motivados durante las actividades.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3775717" y="1934315"/>
            <a:ext cx="1391742" cy="698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518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Nro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59249" y="1934315"/>
            <a:ext cx="1391742" cy="698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518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KPI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16286" y="1934315"/>
            <a:ext cx="1391742" cy="698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518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Meta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DA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140" y="-3316552"/>
            <a:ext cx="19038822" cy="12127225"/>
          </a:xfrm>
          <a:custGeom>
            <a:avLst/>
            <a:gdLst/>
            <a:ahLst/>
            <a:cxnLst/>
            <a:rect r="r" b="b" t="t" l="l"/>
            <a:pathLst>
              <a:path h="12127225" w="19038822">
                <a:moveTo>
                  <a:pt x="0" y="0"/>
                </a:moveTo>
                <a:lnTo>
                  <a:pt x="19038822" y="0"/>
                </a:lnTo>
                <a:lnTo>
                  <a:pt x="19038822" y="12127226"/>
                </a:lnTo>
                <a:lnTo>
                  <a:pt x="0" y="12127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44715" y="1577887"/>
            <a:ext cx="12207583" cy="6695007"/>
            <a:chOff x="0" y="0"/>
            <a:chExt cx="16276777" cy="89266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51185" cy="8926675"/>
            </a:xfrm>
            <a:custGeom>
              <a:avLst/>
              <a:gdLst/>
              <a:ahLst/>
              <a:cxnLst/>
              <a:rect r="r" b="b" t="t" l="l"/>
              <a:pathLst>
                <a:path h="8926675" w="10851185">
                  <a:moveTo>
                    <a:pt x="0" y="0"/>
                  </a:moveTo>
                  <a:lnTo>
                    <a:pt x="10851185" y="0"/>
                  </a:lnTo>
                  <a:lnTo>
                    <a:pt x="10851185" y="8926675"/>
                  </a:lnTo>
                  <a:lnTo>
                    <a:pt x="0" y="8926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3039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425592" y="0"/>
              <a:ext cx="10851185" cy="8926675"/>
            </a:xfrm>
            <a:custGeom>
              <a:avLst/>
              <a:gdLst/>
              <a:ahLst/>
              <a:cxnLst/>
              <a:rect r="r" b="b" t="t" l="l"/>
              <a:pathLst>
                <a:path h="8926675" w="10851185">
                  <a:moveTo>
                    <a:pt x="0" y="0"/>
                  </a:moveTo>
                  <a:lnTo>
                    <a:pt x="10851185" y="0"/>
                  </a:lnTo>
                  <a:lnTo>
                    <a:pt x="10851185" y="8926675"/>
                  </a:lnTo>
                  <a:lnTo>
                    <a:pt x="0" y="8926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039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33557" y="5542422"/>
            <a:ext cx="2411158" cy="1696578"/>
          </a:xfrm>
          <a:custGeom>
            <a:avLst/>
            <a:gdLst/>
            <a:ahLst/>
            <a:cxnLst/>
            <a:rect r="r" b="b" t="t" l="l"/>
            <a:pathLst>
              <a:path h="1696578" w="2411158">
                <a:moveTo>
                  <a:pt x="0" y="0"/>
                </a:moveTo>
                <a:lnTo>
                  <a:pt x="2411158" y="0"/>
                </a:lnTo>
                <a:lnTo>
                  <a:pt x="2411158" y="1696578"/>
                </a:lnTo>
                <a:lnTo>
                  <a:pt x="0" y="1696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2850" y="7200900"/>
            <a:ext cx="4191000" cy="4114800"/>
          </a:xfrm>
          <a:custGeom>
            <a:avLst/>
            <a:gdLst/>
            <a:ahLst/>
            <a:cxnLst/>
            <a:rect r="r" b="b" t="t" l="l"/>
            <a:pathLst>
              <a:path h="4114800" w="41910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24561" y="8117867"/>
            <a:ext cx="8405340" cy="4569448"/>
          </a:xfrm>
          <a:custGeom>
            <a:avLst/>
            <a:gdLst/>
            <a:ahLst/>
            <a:cxnLst/>
            <a:rect r="r" b="b" t="t" l="l"/>
            <a:pathLst>
              <a:path h="4569448" w="8405340">
                <a:moveTo>
                  <a:pt x="0" y="0"/>
                </a:moveTo>
                <a:lnTo>
                  <a:pt x="8405340" y="0"/>
                </a:lnTo>
                <a:lnTo>
                  <a:pt x="8405340" y="4569448"/>
                </a:lnTo>
                <a:lnTo>
                  <a:pt x="0" y="45694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33273" y="5542422"/>
            <a:ext cx="2063893" cy="2627642"/>
          </a:xfrm>
          <a:custGeom>
            <a:avLst/>
            <a:gdLst/>
            <a:ahLst/>
            <a:cxnLst/>
            <a:rect r="r" b="b" t="t" l="l"/>
            <a:pathLst>
              <a:path h="2627642" w="2063893">
                <a:moveTo>
                  <a:pt x="0" y="0"/>
                </a:moveTo>
                <a:lnTo>
                  <a:pt x="2063893" y="0"/>
                </a:lnTo>
                <a:lnTo>
                  <a:pt x="2063893" y="2627641"/>
                </a:lnTo>
                <a:lnTo>
                  <a:pt x="0" y="26276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727232">
            <a:off x="-190075" y="757084"/>
            <a:ext cx="4169757" cy="902184"/>
          </a:xfrm>
          <a:custGeom>
            <a:avLst/>
            <a:gdLst/>
            <a:ahLst/>
            <a:cxnLst/>
            <a:rect r="r" b="b" t="t" l="l"/>
            <a:pathLst>
              <a:path h="902184" w="4169757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8957596">
            <a:off x="14388559" y="810226"/>
            <a:ext cx="4169757" cy="902184"/>
          </a:xfrm>
          <a:custGeom>
            <a:avLst/>
            <a:gdLst/>
            <a:ahLst/>
            <a:cxnLst/>
            <a:rect r="r" b="b" t="t" l="l"/>
            <a:pathLst>
              <a:path h="902184" w="4169757">
                <a:moveTo>
                  <a:pt x="4169757" y="902184"/>
                </a:moveTo>
                <a:lnTo>
                  <a:pt x="0" y="902184"/>
                </a:lnTo>
                <a:lnTo>
                  <a:pt x="0" y="0"/>
                </a:lnTo>
                <a:lnTo>
                  <a:pt x="4169757" y="0"/>
                </a:lnTo>
                <a:lnTo>
                  <a:pt x="4169757" y="902184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1894683" y="6606056"/>
            <a:ext cx="2037979" cy="1511810"/>
          </a:xfrm>
          <a:custGeom>
            <a:avLst/>
            <a:gdLst/>
            <a:ahLst/>
            <a:cxnLst/>
            <a:rect r="r" b="b" t="t" l="l"/>
            <a:pathLst>
              <a:path h="1511810" w="2037979">
                <a:moveTo>
                  <a:pt x="2037980" y="0"/>
                </a:moveTo>
                <a:lnTo>
                  <a:pt x="0" y="0"/>
                </a:lnTo>
                <a:lnTo>
                  <a:pt x="0" y="1511811"/>
                </a:lnTo>
                <a:lnTo>
                  <a:pt x="2037980" y="1511811"/>
                </a:lnTo>
                <a:lnTo>
                  <a:pt x="203798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090893" y="8070242"/>
            <a:ext cx="3478876" cy="4114800"/>
          </a:xfrm>
          <a:custGeom>
            <a:avLst/>
            <a:gdLst/>
            <a:ahLst/>
            <a:cxnLst/>
            <a:rect r="r" b="b" t="t" l="l"/>
            <a:pathLst>
              <a:path h="4114800" w="3478876">
                <a:moveTo>
                  <a:pt x="0" y="0"/>
                </a:moveTo>
                <a:lnTo>
                  <a:pt x="3478876" y="0"/>
                </a:lnTo>
                <a:lnTo>
                  <a:pt x="3478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297296" y="3273962"/>
            <a:ext cx="1150242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Gracias por su atención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1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15775" y="1351845"/>
            <a:ext cx="7887600" cy="6599586"/>
            <a:chOff x="0" y="0"/>
            <a:chExt cx="10516800" cy="87994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51451" cy="8799448"/>
            </a:xfrm>
            <a:custGeom>
              <a:avLst/>
              <a:gdLst/>
              <a:ahLst/>
              <a:cxnLst/>
              <a:rect r="r" b="b" t="t" l="l"/>
              <a:pathLst>
                <a:path h="8799448" w="8751451">
                  <a:moveTo>
                    <a:pt x="0" y="0"/>
                  </a:moveTo>
                  <a:lnTo>
                    <a:pt x="8751451" y="0"/>
                  </a:lnTo>
                  <a:lnTo>
                    <a:pt x="8751451" y="8799448"/>
                  </a:lnTo>
                  <a:lnTo>
                    <a:pt x="0" y="8799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900538" y="0"/>
              <a:ext cx="6616262" cy="8799448"/>
            </a:xfrm>
            <a:custGeom>
              <a:avLst/>
              <a:gdLst/>
              <a:ahLst/>
              <a:cxnLst/>
              <a:rect r="r" b="b" t="t" l="l"/>
              <a:pathLst>
                <a:path h="8799448" w="6616262">
                  <a:moveTo>
                    <a:pt x="0" y="0"/>
                  </a:moveTo>
                  <a:lnTo>
                    <a:pt x="6616262" y="0"/>
                  </a:lnTo>
                  <a:lnTo>
                    <a:pt x="6616262" y="8799448"/>
                  </a:lnTo>
                  <a:lnTo>
                    <a:pt x="0" y="8799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32271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86327" y="1028700"/>
            <a:ext cx="5994345" cy="6573391"/>
            <a:chOff x="0" y="0"/>
            <a:chExt cx="7992460" cy="87645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22822" cy="8764522"/>
            </a:xfrm>
            <a:custGeom>
              <a:avLst/>
              <a:gdLst/>
              <a:ahLst/>
              <a:cxnLst/>
              <a:rect r="r" b="b" t="t" l="l"/>
              <a:pathLst>
                <a:path h="8764522" w="3922822">
                  <a:moveTo>
                    <a:pt x="0" y="0"/>
                  </a:moveTo>
                  <a:lnTo>
                    <a:pt x="3922822" y="0"/>
                  </a:lnTo>
                  <a:lnTo>
                    <a:pt x="3922822" y="8764522"/>
                  </a:lnTo>
                  <a:lnTo>
                    <a:pt x="0" y="8764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9945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912164" y="0"/>
              <a:ext cx="4080297" cy="8764522"/>
            </a:xfrm>
            <a:custGeom>
              <a:avLst/>
              <a:gdLst/>
              <a:ahLst/>
              <a:cxnLst/>
              <a:rect r="r" b="b" t="t" l="l"/>
              <a:pathLst>
                <a:path h="8764522" w="4080297">
                  <a:moveTo>
                    <a:pt x="0" y="0"/>
                  </a:moveTo>
                  <a:lnTo>
                    <a:pt x="4080296" y="0"/>
                  </a:lnTo>
                  <a:lnTo>
                    <a:pt x="4080296" y="8764522"/>
                  </a:lnTo>
                  <a:lnTo>
                    <a:pt x="0" y="8764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1758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915775" y="8495211"/>
            <a:ext cx="7661990" cy="4165336"/>
          </a:xfrm>
          <a:custGeom>
            <a:avLst/>
            <a:gdLst/>
            <a:ahLst/>
            <a:cxnLst/>
            <a:rect r="r" b="b" t="t" l="l"/>
            <a:pathLst>
              <a:path h="4165336" w="7661990">
                <a:moveTo>
                  <a:pt x="0" y="0"/>
                </a:moveTo>
                <a:lnTo>
                  <a:pt x="7661990" y="0"/>
                </a:lnTo>
                <a:lnTo>
                  <a:pt x="7661990" y="4165336"/>
                </a:lnTo>
                <a:lnTo>
                  <a:pt x="0" y="4165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05620" y="6616978"/>
            <a:ext cx="1121232" cy="1925858"/>
          </a:xfrm>
          <a:custGeom>
            <a:avLst/>
            <a:gdLst/>
            <a:ahLst/>
            <a:cxnLst/>
            <a:rect r="r" b="b" t="t" l="l"/>
            <a:pathLst>
              <a:path h="1925858" w="1121232">
                <a:moveTo>
                  <a:pt x="0" y="0"/>
                </a:moveTo>
                <a:lnTo>
                  <a:pt x="1121231" y="0"/>
                </a:lnTo>
                <a:lnTo>
                  <a:pt x="1121231" y="1925858"/>
                </a:lnTo>
                <a:lnTo>
                  <a:pt x="0" y="1925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44107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41801" y="2103546"/>
            <a:ext cx="6635550" cy="4423700"/>
          </a:xfrm>
          <a:custGeom>
            <a:avLst/>
            <a:gdLst/>
            <a:ahLst/>
            <a:cxnLst/>
            <a:rect r="r" b="b" t="t" l="l"/>
            <a:pathLst>
              <a:path h="4423700" w="6635550">
                <a:moveTo>
                  <a:pt x="0" y="0"/>
                </a:moveTo>
                <a:lnTo>
                  <a:pt x="6635549" y="0"/>
                </a:lnTo>
                <a:lnTo>
                  <a:pt x="6635549" y="4423699"/>
                </a:lnTo>
                <a:lnTo>
                  <a:pt x="0" y="44236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88853" y="8348712"/>
            <a:ext cx="504251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Problemática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72904" y="3575259"/>
            <a:ext cx="5421193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6"/>
              </a:lnSpc>
            </a:pPr>
            <a:r>
              <a:rPr lang="en-US" sz="3971" spc="-7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Escuela básica Agustín Edwards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1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5039" y="1703719"/>
            <a:ext cx="8243954" cy="9050249"/>
          </a:xfrm>
          <a:custGeom>
            <a:avLst/>
            <a:gdLst/>
            <a:ahLst/>
            <a:cxnLst/>
            <a:rect r="r" b="b" t="t" l="l"/>
            <a:pathLst>
              <a:path h="9050249" w="8243954">
                <a:moveTo>
                  <a:pt x="0" y="0"/>
                </a:moveTo>
                <a:lnTo>
                  <a:pt x="8243954" y="0"/>
                </a:lnTo>
                <a:lnTo>
                  <a:pt x="8243954" y="9050249"/>
                </a:lnTo>
                <a:lnTo>
                  <a:pt x="0" y="9050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088460" y="6308078"/>
            <a:ext cx="2502541" cy="1856430"/>
          </a:xfrm>
          <a:custGeom>
            <a:avLst/>
            <a:gdLst/>
            <a:ahLst/>
            <a:cxnLst/>
            <a:rect r="r" b="b" t="t" l="l"/>
            <a:pathLst>
              <a:path h="1856430" w="2502541">
                <a:moveTo>
                  <a:pt x="2502541" y="0"/>
                </a:moveTo>
                <a:lnTo>
                  <a:pt x="0" y="0"/>
                </a:lnTo>
                <a:lnTo>
                  <a:pt x="0" y="1856430"/>
                </a:lnTo>
                <a:lnTo>
                  <a:pt x="2502541" y="1856430"/>
                </a:lnTo>
                <a:lnTo>
                  <a:pt x="25025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94151" y="2283373"/>
            <a:ext cx="6921248" cy="500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14731" indent="-507365" lvl="1">
              <a:lnSpc>
                <a:spcPts val="5640"/>
              </a:lnSpc>
              <a:buFont typeface="Arial"/>
              <a:buChar char="•"/>
            </a:pPr>
            <a:r>
              <a:rPr lang="en-US" sz="4700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Diseñar e implementar un juego educativo digital que fomente el aprendizaje de la lectura y el reconocimiento de letras en niños de 4 a 6 años de la escuela básica Agustín Edwards.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06471" y="3336728"/>
            <a:ext cx="4961091" cy="2495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8999" spc="-179">
                <a:solidFill>
                  <a:srgbClr val="FFFFFF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Objetivo general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554775" y="7781984"/>
            <a:ext cx="3170242" cy="3927102"/>
          </a:xfrm>
          <a:custGeom>
            <a:avLst/>
            <a:gdLst/>
            <a:ahLst/>
            <a:cxnLst/>
            <a:rect r="r" b="b" t="t" l="l"/>
            <a:pathLst>
              <a:path h="3927102" w="3170242">
                <a:moveTo>
                  <a:pt x="0" y="0"/>
                </a:moveTo>
                <a:lnTo>
                  <a:pt x="3170242" y="0"/>
                </a:lnTo>
                <a:lnTo>
                  <a:pt x="3170242" y="3927101"/>
                </a:lnTo>
                <a:lnTo>
                  <a:pt x="0" y="39271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DA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8538" y="-2253652"/>
            <a:ext cx="18768896" cy="13035852"/>
          </a:xfrm>
          <a:custGeom>
            <a:avLst/>
            <a:gdLst/>
            <a:ahLst/>
            <a:cxnLst/>
            <a:rect r="r" b="b" t="t" l="l"/>
            <a:pathLst>
              <a:path h="13035852" w="18768896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1211" y="5011321"/>
            <a:ext cx="1354978" cy="2030622"/>
          </a:xfrm>
          <a:custGeom>
            <a:avLst/>
            <a:gdLst/>
            <a:ahLst/>
            <a:cxnLst/>
            <a:rect r="r" b="b" t="t" l="l"/>
            <a:pathLst>
              <a:path h="2030622" w="1354978">
                <a:moveTo>
                  <a:pt x="0" y="0"/>
                </a:moveTo>
                <a:lnTo>
                  <a:pt x="1354978" y="0"/>
                </a:lnTo>
                <a:lnTo>
                  <a:pt x="1354978" y="2030622"/>
                </a:lnTo>
                <a:lnTo>
                  <a:pt x="0" y="2030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1057" y="1404812"/>
            <a:ext cx="2081312" cy="2092727"/>
          </a:xfrm>
          <a:custGeom>
            <a:avLst/>
            <a:gdLst/>
            <a:ahLst/>
            <a:cxnLst/>
            <a:rect r="r" b="b" t="t" l="l"/>
            <a:pathLst>
              <a:path h="2092727" w="2081312">
                <a:moveTo>
                  <a:pt x="0" y="0"/>
                </a:moveTo>
                <a:lnTo>
                  <a:pt x="2081312" y="0"/>
                </a:lnTo>
                <a:lnTo>
                  <a:pt x="2081312" y="2092727"/>
                </a:lnTo>
                <a:lnTo>
                  <a:pt x="0" y="20927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93416" y="5283147"/>
            <a:ext cx="1012611" cy="1739289"/>
          </a:xfrm>
          <a:custGeom>
            <a:avLst/>
            <a:gdLst/>
            <a:ahLst/>
            <a:cxnLst/>
            <a:rect r="r" b="b" t="t" l="l"/>
            <a:pathLst>
              <a:path h="1739289" w="1012611">
                <a:moveTo>
                  <a:pt x="0" y="0"/>
                </a:moveTo>
                <a:lnTo>
                  <a:pt x="1012611" y="0"/>
                </a:lnTo>
                <a:lnTo>
                  <a:pt x="1012611" y="1739290"/>
                </a:lnTo>
                <a:lnTo>
                  <a:pt x="0" y="17392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44107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77871" y="4753278"/>
            <a:ext cx="10287508" cy="1605782"/>
            <a:chOff x="0" y="0"/>
            <a:chExt cx="18168082" cy="2835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27" y="127"/>
              <a:ext cx="18167954" cy="2842850"/>
            </a:xfrm>
            <a:custGeom>
              <a:avLst/>
              <a:gdLst/>
              <a:ahLst/>
              <a:cxnLst/>
              <a:rect r="r" b="b" t="t" l="l"/>
              <a:pathLst>
                <a:path h="2842850" w="18167954">
                  <a:moveTo>
                    <a:pt x="17766889" y="2830150"/>
                  </a:moveTo>
                  <a:cubicBezTo>
                    <a:pt x="17711009" y="2842850"/>
                    <a:pt x="17685609" y="2830150"/>
                    <a:pt x="17628459" y="2830150"/>
                  </a:cubicBezTo>
                  <a:cubicBezTo>
                    <a:pt x="17571309" y="2830150"/>
                    <a:pt x="17480249" y="2817450"/>
                    <a:pt x="17480249" y="2817450"/>
                  </a:cubicBezTo>
                  <a:lnTo>
                    <a:pt x="707771" y="2817450"/>
                  </a:lnTo>
                  <a:lnTo>
                    <a:pt x="631063" y="2804750"/>
                  </a:lnTo>
                  <a:cubicBezTo>
                    <a:pt x="631063" y="2804750"/>
                    <a:pt x="533400" y="2817450"/>
                    <a:pt x="457581" y="2804750"/>
                  </a:cubicBezTo>
                  <a:cubicBezTo>
                    <a:pt x="381762" y="2792050"/>
                    <a:pt x="296418" y="2804750"/>
                    <a:pt x="296418" y="2804750"/>
                  </a:cubicBezTo>
                  <a:cubicBezTo>
                    <a:pt x="240284" y="2804750"/>
                    <a:pt x="162814" y="2800432"/>
                    <a:pt x="119507" y="2771222"/>
                  </a:cubicBezTo>
                  <a:cubicBezTo>
                    <a:pt x="47371" y="2722581"/>
                    <a:pt x="25400" y="2652350"/>
                    <a:pt x="0" y="2546559"/>
                  </a:cubicBezTo>
                  <a:lnTo>
                    <a:pt x="0" y="2346026"/>
                  </a:lnTo>
                  <a:cubicBezTo>
                    <a:pt x="0" y="2346026"/>
                    <a:pt x="12700" y="2261063"/>
                    <a:pt x="12700" y="2202770"/>
                  </a:cubicBezTo>
                  <a:cubicBezTo>
                    <a:pt x="12700" y="2144477"/>
                    <a:pt x="0" y="2054561"/>
                    <a:pt x="0" y="2054561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7648906" y="0"/>
                  </a:lnTo>
                  <a:cubicBezTo>
                    <a:pt x="17748982" y="0"/>
                    <a:pt x="17817435" y="12700"/>
                    <a:pt x="17817435" y="12700"/>
                  </a:cubicBezTo>
                  <a:cubicBezTo>
                    <a:pt x="17881570" y="12700"/>
                    <a:pt x="17970343" y="36322"/>
                    <a:pt x="18028254" y="50800"/>
                  </a:cubicBezTo>
                  <a:cubicBezTo>
                    <a:pt x="18129854" y="76200"/>
                    <a:pt x="18155254" y="254000"/>
                    <a:pt x="18155254" y="350520"/>
                  </a:cubicBezTo>
                  <a:lnTo>
                    <a:pt x="18155254" y="1963756"/>
                  </a:lnTo>
                  <a:cubicBezTo>
                    <a:pt x="18155254" y="1963756"/>
                    <a:pt x="18167954" y="2332437"/>
                    <a:pt x="18167954" y="2365457"/>
                  </a:cubicBezTo>
                  <a:cubicBezTo>
                    <a:pt x="18167954" y="2398477"/>
                    <a:pt x="18145475" y="2506427"/>
                    <a:pt x="18127569" y="2552655"/>
                  </a:cubicBezTo>
                  <a:cubicBezTo>
                    <a:pt x="18102549" y="2617298"/>
                    <a:pt x="18112710" y="2674194"/>
                    <a:pt x="18060894" y="2718390"/>
                  </a:cubicBezTo>
                  <a:cubicBezTo>
                    <a:pt x="18024825" y="2749251"/>
                    <a:pt x="17970723" y="2786589"/>
                    <a:pt x="17925512" y="2803734"/>
                  </a:cubicBezTo>
                  <a:cubicBezTo>
                    <a:pt x="17880299" y="2820879"/>
                    <a:pt x="17822515" y="2817577"/>
                    <a:pt x="17766635" y="2830277"/>
                  </a:cubicBezTo>
                  <a:close/>
                </a:path>
              </a:pathLst>
            </a:custGeom>
            <a:solidFill>
              <a:srgbClr val="133E3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877871" y="6797211"/>
            <a:ext cx="10287508" cy="1613925"/>
            <a:chOff x="0" y="0"/>
            <a:chExt cx="18168082" cy="28502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27" y="127"/>
              <a:ext cx="18167954" cy="2857231"/>
            </a:xfrm>
            <a:custGeom>
              <a:avLst/>
              <a:gdLst/>
              <a:ahLst/>
              <a:cxnLst/>
              <a:rect r="r" b="b" t="t" l="l"/>
              <a:pathLst>
                <a:path h="2857231" w="18167954">
                  <a:moveTo>
                    <a:pt x="17766889" y="2844531"/>
                  </a:moveTo>
                  <a:cubicBezTo>
                    <a:pt x="17711009" y="2857231"/>
                    <a:pt x="17685609" y="2844531"/>
                    <a:pt x="17628459" y="2844531"/>
                  </a:cubicBezTo>
                  <a:cubicBezTo>
                    <a:pt x="17571309" y="2844531"/>
                    <a:pt x="17480249" y="2831831"/>
                    <a:pt x="17480249" y="2831831"/>
                  </a:cubicBezTo>
                  <a:lnTo>
                    <a:pt x="707771" y="2831831"/>
                  </a:lnTo>
                  <a:lnTo>
                    <a:pt x="631063" y="2819131"/>
                  </a:lnTo>
                  <a:cubicBezTo>
                    <a:pt x="631063" y="2819131"/>
                    <a:pt x="533400" y="2831831"/>
                    <a:pt x="457581" y="2819131"/>
                  </a:cubicBezTo>
                  <a:cubicBezTo>
                    <a:pt x="381762" y="2806431"/>
                    <a:pt x="296418" y="2819131"/>
                    <a:pt x="296418" y="2819131"/>
                  </a:cubicBezTo>
                  <a:cubicBezTo>
                    <a:pt x="240284" y="2819131"/>
                    <a:pt x="162814" y="2814813"/>
                    <a:pt x="119507" y="2785603"/>
                  </a:cubicBezTo>
                  <a:cubicBezTo>
                    <a:pt x="47371" y="2736962"/>
                    <a:pt x="25400" y="2666731"/>
                    <a:pt x="0" y="2560940"/>
                  </a:cubicBezTo>
                  <a:lnTo>
                    <a:pt x="0" y="2360407"/>
                  </a:lnTo>
                  <a:cubicBezTo>
                    <a:pt x="0" y="2360407"/>
                    <a:pt x="12700" y="2275444"/>
                    <a:pt x="12700" y="2217151"/>
                  </a:cubicBezTo>
                  <a:cubicBezTo>
                    <a:pt x="12700" y="2158858"/>
                    <a:pt x="0" y="2068942"/>
                    <a:pt x="0" y="2068942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7648906" y="0"/>
                  </a:lnTo>
                  <a:cubicBezTo>
                    <a:pt x="17748982" y="0"/>
                    <a:pt x="17817435" y="12700"/>
                    <a:pt x="17817435" y="12700"/>
                  </a:cubicBezTo>
                  <a:cubicBezTo>
                    <a:pt x="17881570" y="12700"/>
                    <a:pt x="17970343" y="36322"/>
                    <a:pt x="18028254" y="50800"/>
                  </a:cubicBezTo>
                  <a:cubicBezTo>
                    <a:pt x="18129854" y="76200"/>
                    <a:pt x="18155254" y="254000"/>
                    <a:pt x="18155254" y="350520"/>
                  </a:cubicBezTo>
                  <a:lnTo>
                    <a:pt x="18155254" y="1978137"/>
                  </a:lnTo>
                  <a:cubicBezTo>
                    <a:pt x="18155254" y="1978137"/>
                    <a:pt x="18167954" y="2346818"/>
                    <a:pt x="18167954" y="2379838"/>
                  </a:cubicBezTo>
                  <a:cubicBezTo>
                    <a:pt x="18167954" y="2412858"/>
                    <a:pt x="18145475" y="2520808"/>
                    <a:pt x="18127569" y="2567036"/>
                  </a:cubicBezTo>
                  <a:cubicBezTo>
                    <a:pt x="18102549" y="2631679"/>
                    <a:pt x="18112710" y="2688575"/>
                    <a:pt x="18060894" y="2732771"/>
                  </a:cubicBezTo>
                  <a:cubicBezTo>
                    <a:pt x="18024825" y="2763632"/>
                    <a:pt x="17970723" y="2800970"/>
                    <a:pt x="17925512" y="2818115"/>
                  </a:cubicBezTo>
                  <a:cubicBezTo>
                    <a:pt x="17880299" y="2835260"/>
                    <a:pt x="17822515" y="2831958"/>
                    <a:pt x="17766635" y="2844658"/>
                  </a:cubicBezTo>
                  <a:close/>
                </a:path>
              </a:pathLst>
            </a:custGeom>
            <a:solidFill>
              <a:srgbClr val="133E3D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326278" y="7022437"/>
            <a:ext cx="3762748" cy="3694335"/>
          </a:xfrm>
          <a:custGeom>
            <a:avLst/>
            <a:gdLst/>
            <a:ahLst/>
            <a:cxnLst/>
            <a:rect r="r" b="b" t="t" l="l"/>
            <a:pathLst>
              <a:path h="3694335" w="3762748">
                <a:moveTo>
                  <a:pt x="0" y="0"/>
                </a:moveTo>
                <a:lnTo>
                  <a:pt x="3762748" y="0"/>
                </a:lnTo>
                <a:lnTo>
                  <a:pt x="3762748" y="3694334"/>
                </a:lnTo>
                <a:lnTo>
                  <a:pt x="0" y="3694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05674" y="2279725"/>
            <a:ext cx="8831904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 spc="-175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Objetivos específicos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77637" y="6885864"/>
            <a:ext cx="10087976" cy="1753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42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Integrar niveles progresivos de dificultad, iniciando con el reconocimiento de letras y avanzando hacia la formación de sílabas y palabras simples.</a:t>
            </a:r>
          </a:p>
          <a:p>
            <a:pPr algn="ctr">
              <a:lnSpc>
                <a:spcPts val="342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077403" y="5028834"/>
            <a:ext cx="9888445" cy="1768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3424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Desarrollar actividades interactivas y lúdicas que permitan a los niños identificar y reconocer las letras del abecedario de manera entretenida. </a:t>
            </a:r>
          </a:p>
          <a:p>
            <a:pPr algn="ctr">
              <a:lnSpc>
                <a:spcPts val="3424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4165379" y="1759762"/>
            <a:ext cx="3194931" cy="8786059"/>
          </a:xfrm>
          <a:custGeom>
            <a:avLst/>
            <a:gdLst/>
            <a:ahLst/>
            <a:cxnLst/>
            <a:rect r="r" b="b" t="t" l="l"/>
            <a:pathLst>
              <a:path h="8786059" w="3194931">
                <a:moveTo>
                  <a:pt x="0" y="0"/>
                </a:moveTo>
                <a:lnTo>
                  <a:pt x="3194931" y="0"/>
                </a:lnTo>
                <a:lnTo>
                  <a:pt x="3194931" y="8786060"/>
                </a:lnTo>
                <a:lnTo>
                  <a:pt x="0" y="87860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598417" y="6582207"/>
            <a:ext cx="3321766" cy="4114800"/>
          </a:xfrm>
          <a:custGeom>
            <a:avLst/>
            <a:gdLst/>
            <a:ahLst/>
            <a:cxnLst/>
            <a:rect r="r" b="b" t="t" l="l"/>
            <a:pathLst>
              <a:path h="4114800" w="3321766">
                <a:moveTo>
                  <a:pt x="0" y="0"/>
                </a:moveTo>
                <a:lnTo>
                  <a:pt x="3321766" y="0"/>
                </a:lnTo>
                <a:lnTo>
                  <a:pt x="33217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C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8538" y="-2253652"/>
            <a:ext cx="18768896" cy="13035852"/>
          </a:xfrm>
          <a:custGeom>
            <a:avLst/>
            <a:gdLst/>
            <a:ahLst/>
            <a:cxnLst/>
            <a:rect r="r" b="b" t="t" l="l"/>
            <a:pathLst>
              <a:path h="13035852" w="18768896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5630562" cy="10117237"/>
          </a:xfrm>
          <a:custGeom>
            <a:avLst/>
            <a:gdLst/>
            <a:ahLst/>
            <a:cxnLst/>
            <a:rect r="r" b="b" t="t" l="l"/>
            <a:pathLst>
              <a:path h="10117237" w="15630562">
                <a:moveTo>
                  <a:pt x="0" y="0"/>
                </a:moveTo>
                <a:lnTo>
                  <a:pt x="15630562" y="0"/>
                </a:lnTo>
                <a:lnTo>
                  <a:pt x="15630562" y="10117237"/>
                </a:lnTo>
                <a:lnTo>
                  <a:pt x="0" y="1011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04772" y="8421586"/>
            <a:ext cx="2044292" cy="836714"/>
          </a:xfrm>
          <a:custGeom>
            <a:avLst/>
            <a:gdLst/>
            <a:ahLst/>
            <a:cxnLst/>
            <a:rect r="r" b="b" t="t" l="l"/>
            <a:pathLst>
              <a:path h="836714" w="2044292">
                <a:moveTo>
                  <a:pt x="0" y="0"/>
                </a:moveTo>
                <a:lnTo>
                  <a:pt x="2044292" y="0"/>
                </a:lnTo>
                <a:lnTo>
                  <a:pt x="2044292" y="836714"/>
                </a:lnTo>
                <a:lnTo>
                  <a:pt x="0" y="836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1244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04084" y="787168"/>
            <a:ext cx="11458789" cy="7634418"/>
          </a:xfrm>
          <a:custGeom>
            <a:avLst/>
            <a:gdLst/>
            <a:ahLst/>
            <a:cxnLst/>
            <a:rect r="r" b="b" t="t" l="l"/>
            <a:pathLst>
              <a:path h="7634418" w="11458789">
                <a:moveTo>
                  <a:pt x="0" y="0"/>
                </a:moveTo>
                <a:lnTo>
                  <a:pt x="11458790" y="0"/>
                </a:lnTo>
                <a:lnTo>
                  <a:pt x="11458790" y="7634418"/>
                </a:lnTo>
                <a:lnTo>
                  <a:pt x="0" y="76344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32923" y="895350"/>
            <a:ext cx="2705722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0"/>
              </a:lnSpc>
            </a:pPr>
            <a:r>
              <a:rPr lang="en-US" sz="6975" spc="-139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Solución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DA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7588" y="-2253652"/>
            <a:ext cx="18768896" cy="13035852"/>
          </a:xfrm>
          <a:custGeom>
            <a:avLst/>
            <a:gdLst/>
            <a:ahLst/>
            <a:cxnLst/>
            <a:rect r="r" b="b" t="t" l="l"/>
            <a:pathLst>
              <a:path h="13035852" w="18768896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85683" y="1692862"/>
            <a:ext cx="4307128" cy="9669063"/>
          </a:xfrm>
          <a:custGeom>
            <a:avLst/>
            <a:gdLst/>
            <a:ahLst/>
            <a:cxnLst/>
            <a:rect r="r" b="b" t="t" l="l"/>
            <a:pathLst>
              <a:path h="9669063" w="4307128">
                <a:moveTo>
                  <a:pt x="0" y="0"/>
                </a:moveTo>
                <a:lnTo>
                  <a:pt x="4307129" y="0"/>
                </a:lnTo>
                <a:lnTo>
                  <a:pt x="4307129" y="9669064"/>
                </a:lnTo>
                <a:lnTo>
                  <a:pt x="0" y="9669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774703" y="8097339"/>
            <a:ext cx="3170242" cy="3927102"/>
          </a:xfrm>
          <a:custGeom>
            <a:avLst/>
            <a:gdLst/>
            <a:ahLst/>
            <a:cxnLst/>
            <a:rect r="r" b="b" t="t" l="l"/>
            <a:pathLst>
              <a:path h="3927102" w="3170242">
                <a:moveTo>
                  <a:pt x="3170242" y="0"/>
                </a:moveTo>
                <a:lnTo>
                  <a:pt x="0" y="0"/>
                </a:lnTo>
                <a:lnTo>
                  <a:pt x="0" y="3927102"/>
                </a:lnTo>
                <a:lnTo>
                  <a:pt x="3170242" y="3927102"/>
                </a:lnTo>
                <a:lnTo>
                  <a:pt x="317024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39290" y="7483864"/>
            <a:ext cx="3478876" cy="4114800"/>
          </a:xfrm>
          <a:custGeom>
            <a:avLst/>
            <a:gdLst/>
            <a:ahLst/>
            <a:cxnLst/>
            <a:rect r="r" b="b" t="t" l="l"/>
            <a:pathLst>
              <a:path h="4114800" w="3478876">
                <a:moveTo>
                  <a:pt x="0" y="0"/>
                </a:moveTo>
                <a:lnTo>
                  <a:pt x="3478877" y="0"/>
                </a:lnTo>
                <a:lnTo>
                  <a:pt x="34788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727232">
            <a:off x="-190075" y="757084"/>
            <a:ext cx="4169757" cy="902184"/>
          </a:xfrm>
          <a:custGeom>
            <a:avLst/>
            <a:gdLst/>
            <a:ahLst/>
            <a:cxnLst/>
            <a:rect r="r" b="b" t="t" l="l"/>
            <a:pathLst>
              <a:path h="902184" w="4169757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999718" y="1354524"/>
            <a:ext cx="9340305" cy="7641923"/>
            <a:chOff x="0" y="0"/>
            <a:chExt cx="13263390" cy="108516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127" y="127"/>
              <a:ext cx="13263263" cy="10858644"/>
            </a:xfrm>
            <a:custGeom>
              <a:avLst/>
              <a:gdLst/>
              <a:ahLst/>
              <a:cxnLst/>
              <a:rect r="r" b="b" t="t" l="l"/>
              <a:pathLst>
                <a:path h="10858644" w="13263263">
                  <a:moveTo>
                    <a:pt x="12862197" y="10845944"/>
                  </a:moveTo>
                  <a:cubicBezTo>
                    <a:pt x="12806317" y="10858644"/>
                    <a:pt x="12780917" y="10845944"/>
                    <a:pt x="12723767" y="10845944"/>
                  </a:cubicBezTo>
                  <a:cubicBezTo>
                    <a:pt x="12666617" y="10845944"/>
                    <a:pt x="12575558" y="10833244"/>
                    <a:pt x="12575558" y="10833244"/>
                  </a:cubicBezTo>
                  <a:lnTo>
                    <a:pt x="707771" y="10833244"/>
                  </a:lnTo>
                  <a:lnTo>
                    <a:pt x="631063" y="10820544"/>
                  </a:lnTo>
                  <a:cubicBezTo>
                    <a:pt x="631063" y="10820544"/>
                    <a:pt x="533400" y="10833244"/>
                    <a:pt x="457581" y="10820544"/>
                  </a:cubicBezTo>
                  <a:cubicBezTo>
                    <a:pt x="381762" y="10807844"/>
                    <a:pt x="296418" y="10820544"/>
                    <a:pt x="296418" y="10820544"/>
                  </a:cubicBezTo>
                  <a:cubicBezTo>
                    <a:pt x="240284" y="10820544"/>
                    <a:pt x="162814" y="10816226"/>
                    <a:pt x="119507" y="10787016"/>
                  </a:cubicBezTo>
                  <a:cubicBezTo>
                    <a:pt x="47371" y="10738375"/>
                    <a:pt x="25400" y="10668144"/>
                    <a:pt x="0" y="10562353"/>
                  </a:cubicBezTo>
                  <a:lnTo>
                    <a:pt x="0" y="10361820"/>
                  </a:lnTo>
                  <a:cubicBezTo>
                    <a:pt x="0" y="10361820"/>
                    <a:pt x="12700" y="10276857"/>
                    <a:pt x="12700" y="10218564"/>
                  </a:cubicBezTo>
                  <a:cubicBezTo>
                    <a:pt x="12700" y="10160271"/>
                    <a:pt x="0" y="10070355"/>
                    <a:pt x="0" y="10070355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2744214" y="0"/>
                  </a:lnTo>
                  <a:cubicBezTo>
                    <a:pt x="12844290" y="0"/>
                    <a:pt x="12912743" y="12700"/>
                    <a:pt x="12912743" y="12700"/>
                  </a:cubicBezTo>
                  <a:cubicBezTo>
                    <a:pt x="12976878" y="12700"/>
                    <a:pt x="13065650" y="36322"/>
                    <a:pt x="13123563" y="50800"/>
                  </a:cubicBezTo>
                  <a:cubicBezTo>
                    <a:pt x="13225163" y="76200"/>
                    <a:pt x="13250563" y="254000"/>
                    <a:pt x="13250563" y="350520"/>
                  </a:cubicBezTo>
                  <a:lnTo>
                    <a:pt x="13250563" y="9979550"/>
                  </a:lnTo>
                  <a:cubicBezTo>
                    <a:pt x="13250563" y="9979550"/>
                    <a:pt x="13263263" y="10348231"/>
                    <a:pt x="13263263" y="10381251"/>
                  </a:cubicBezTo>
                  <a:cubicBezTo>
                    <a:pt x="13263263" y="10414271"/>
                    <a:pt x="13240784" y="10522221"/>
                    <a:pt x="13222876" y="10568449"/>
                  </a:cubicBezTo>
                  <a:cubicBezTo>
                    <a:pt x="13197858" y="10633092"/>
                    <a:pt x="13208018" y="10689988"/>
                    <a:pt x="13156201" y="10734184"/>
                  </a:cubicBezTo>
                  <a:cubicBezTo>
                    <a:pt x="13120134" y="10765045"/>
                    <a:pt x="13066032" y="10802383"/>
                    <a:pt x="13020821" y="10819528"/>
                  </a:cubicBezTo>
                  <a:cubicBezTo>
                    <a:pt x="12975608" y="10836673"/>
                    <a:pt x="12917823" y="10833371"/>
                    <a:pt x="12861943" y="10846071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574621" y="2146590"/>
            <a:ext cx="8889111" cy="6520589"/>
            <a:chOff x="0" y="0"/>
            <a:chExt cx="14793387" cy="108516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127" y="127"/>
              <a:ext cx="14793260" cy="10858644"/>
            </a:xfrm>
            <a:custGeom>
              <a:avLst/>
              <a:gdLst/>
              <a:ahLst/>
              <a:cxnLst/>
              <a:rect r="r" b="b" t="t" l="l"/>
              <a:pathLst>
                <a:path h="10858644" w="14793260">
                  <a:moveTo>
                    <a:pt x="14392194" y="10845944"/>
                  </a:moveTo>
                  <a:cubicBezTo>
                    <a:pt x="14336314" y="10858644"/>
                    <a:pt x="14310914" y="10845944"/>
                    <a:pt x="14253764" y="10845944"/>
                  </a:cubicBezTo>
                  <a:cubicBezTo>
                    <a:pt x="14196614" y="10845944"/>
                    <a:pt x="14105556" y="10833244"/>
                    <a:pt x="14105556" y="10833244"/>
                  </a:cubicBezTo>
                  <a:lnTo>
                    <a:pt x="707771" y="10833244"/>
                  </a:lnTo>
                  <a:lnTo>
                    <a:pt x="631063" y="10820544"/>
                  </a:lnTo>
                  <a:cubicBezTo>
                    <a:pt x="631063" y="10820544"/>
                    <a:pt x="533400" y="10833244"/>
                    <a:pt x="457581" y="10820544"/>
                  </a:cubicBezTo>
                  <a:cubicBezTo>
                    <a:pt x="381762" y="10807844"/>
                    <a:pt x="296418" y="10820544"/>
                    <a:pt x="296418" y="10820544"/>
                  </a:cubicBezTo>
                  <a:cubicBezTo>
                    <a:pt x="240284" y="10820544"/>
                    <a:pt x="162814" y="10816226"/>
                    <a:pt x="119507" y="10787016"/>
                  </a:cubicBezTo>
                  <a:cubicBezTo>
                    <a:pt x="47371" y="10738375"/>
                    <a:pt x="25400" y="10668144"/>
                    <a:pt x="0" y="10562353"/>
                  </a:cubicBezTo>
                  <a:lnTo>
                    <a:pt x="0" y="10361820"/>
                  </a:lnTo>
                  <a:cubicBezTo>
                    <a:pt x="0" y="10361820"/>
                    <a:pt x="12700" y="10276857"/>
                    <a:pt x="12700" y="10218564"/>
                  </a:cubicBezTo>
                  <a:cubicBezTo>
                    <a:pt x="12700" y="10160271"/>
                    <a:pt x="0" y="10070355"/>
                    <a:pt x="0" y="10070355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4274211" y="0"/>
                  </a:lnTo>
                  <a:cubicBezTo>
                    <a:pt x="14374287" y="0"/>
                    <a:pt x="14442740" y="12700"/>
                    <a:pt x="14442740" y="12700"/>
                  </a:cubicBezTo>
                  <a:cubicBezTo>
                    <a:pt x="14506876" y="12700"/>
                    <a:pt x="14595649" y="36322"/>
                    <a:pt x="14653561" y="50800"/>
                  </a:cubicBezTo>
                  <a:cubicBezTo>
                    <a:pt x="14755160" y="76200"/>
                    <a:pt x="14780560" y="254000"/>
                    <a:pt x="14780560" y="350520"/>
                  </a:cubicBezTo>
                  <a:lnTo>
                    <a:pt x="14780560" y="9979550"/>
                  </a:lnTo>
                  <a:cubicBezTo>
                    <a:pt x="14780560" y="9979550"/>
                    <a:pt x="14793260" y="10348231"/>
                    <a:pt x="14793260" y="10381251"/>
                  </a:cubicBezTo>
                  <a:cubicBezTo>
                    <a:pt x="14793260" y="10414271"/>
                    <a:pt x="14770782" y="10522221"/>
                    <a:pt x="14752875" y="10568449"/>
                  </a:cubicBezTo>
                  <a:cubicBezTo>
                    <a:pt x="14727856" y="10633092"/>
                    <a:pt x="14738015" y="10689988"/>
                    <a:pt x="14686200" y="10734184"/>
                  </a:cubicBezTo>
                  <a:cubicBezTo>
                    <a:pt x="14650132" y="10765045"/>
                    <a:pt x="14596030" y="10802383"/>
                    <a:pt x="14550817" y="10819528"/>
                  </a:cubicBezTo>
                  <a:cubicBezTo>
                    <a:pt x="14505606" y="10836673"/>
                    <a:pt x="14447820" y="10833371"/>
                    <a:pt x="14391940" y="108460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766732" y="9243175"/>
            <a:ext cx="5781047" cy="4237501"/>
          </a:xfrm>
          <a:custGeom>
            <a:avLst/>
            <a:gdLst/>
            <a:ahLst/>
            <a:cxnLst/>
            <a:rect r="r" b="b" t="t" l="l"/>
            <a:pathLst>
              <a:path h="4237501" w="5781047">
                <a:moveTo>
                  <a:pt x="0" y="0"/>
                </a:moveTo>
                <a:lnTo>
                  <a:pt x="5781047" y="0"/>
                </a:lnTo>
                <a:lnTo>
                  <a:pt x="5781047" y="4237501"/>
                </a:lnTo>
                <a:lnTo>
                  <a:pt x="0" y="42375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61363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152441" y="8940671"/>
            <a:ext cx="6357135" cy="330278"/>
          </a:xfrm>
          <a:custGeom>
            <a:avLst/>
            <a:gdLst/>
            <a:ahLst/>
            <a:cxnLst/>
            <a:rect r="r" b="b" t="t" l="l"/>
            <a:pathLst>
              <a:path h="330278" w="6357135">
                <a:moveTo>
                  <a:pt x="0" y="0"/>
                </a:moveTo>
                <a:lnTo>
                  <a:pt x="6357135" y="0"/>
                </a:lnTo>
                <a:lnTo>
                  <a:pt x="6357135" y="330278"/>
                </a:lnTo>
                <a:lnTo>
                  <a:pt x="0" y="3302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1145859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57791" y="8940671"/>
            <a:ext cx="6357135" cy="330278"/>
          </a:xfrm>
          <a:custGeom>
            <a:avLst/>
            <a:gdLst/>
            <a:ahLst/>
            <a:cxnLst/>
            <a:rect r="r" b="b" t="t" l="l"/>
            <a:pathLst>
              <a:path h="330278" w="6357135">
                <a:moveTo>
                  <a:pt x="0" y="0"/>
                </a:moveTo>
                <a:lnTo>
                  <a:pt x="6357134" y="0"/>
                </a:lnTo>
                <a:lnTo>
                  <a:pt x="6357134" y="330278"/>
                </a:lnTo>
                <a:lnTo>
                  <a:pt x="0" y="3302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-1145859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121354" y="4264650"/>
            <a:ext cx="1382977" cy="158786"/>
          </a:xfrm>
          <a:custGeom>
            <a:avLst/>
            <a:gdLst/>
            <a:ahLst/>
            <a:cxnLst/>
            <a:rect r="r" b="b" t="t" l="l"/>
            <a:pathLst>
              <a:path h="158786" w="1382977">
                <a:moveTo>
                  <a:pt x="0" y="0"/>
                </a:moveTo>
                <a:lnTo>
                  <a:pt x="1382977" y="0"/>
                </a:lnTo>
                <a:lnTo>
                  <a:pt x="1382977" y="158786"/>
                </a:lnTo>
                <a:lnTo>
                  <a:pt x="0" y="15878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7141324" y="1463887"/>
            <a:ext cx="6357135" cy="330278"/>
          </a:xfrm>
          <a:custGeom>
            <a:avLst/>
            <a:gdLst/>
            <a:ahLst/>
            <a:cxnLst/>
            <a:rect r="r" b="b" t="t" l="l"/>
            <a:pathLst>
              <a:path h="330278" w="6357135">
                <a:moveTo>
                  <a:pt x="0" y="330278"/>
                </a:moveTo>
                <a:lnTo>
                  <a:pt x="6357134" y="330278"/>
                </a:lnTo>
                <a:lnTo>
                  <a:pt x="6357134" y="0"/>
                </a:lnTo>
                <a:lnTo>
                  <a:pt x="0" y="0"/>
                </a:lnTo>
                <a:lnTo>
                  <a:pt x="0" y="330278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-1145859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0">
            <a:off x="10546673" y="1463887"/>
            <a:ext cx="6357135" cy="330278"/>
          </a:xfrm>
          <a:custGeom>
            <a:avLst/>
            <a:gdLst/>
            <a:ahLst/>
            <a:cxnLst/>
            <a:rect r="r" b="b" t="t" l="l"/>
            <a:pathLst>
              <a:path h="330278" w="6357135">
                <a:moveTo>
                  <a:pt x="0" y="330278"/>
                </a:moveTo>
                <a:lnTo>
                  <a:pt x="6357135" y="330278"/>
                </a:lnTo>
                <a:lnTo>
                  <a:pt x="6357135" y="0"/>
                </a:lnTo>
                <a:lnTo>
                  <a:pt x="0" y="0"/>
                </a:lnTo>
                <a:lnTo>
                  <a:pt x="0" y="330278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-1145859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39526" y="949604"/>
            <a:ext cx="166080" cy="158191"/>
          </a:xfrm>
          <a:custGeom>
            <a:avLst/>
            <a:gdLst/>
            <a:ahLst/>
            <a:cxnLst/>
            <a:rect r="r" b="b" t="t" l="l"/>
            <a:pathLst>
              <a:path h="158191" w="166080">
                <a:moveTo>
                  <a:pt x="0" y="0"/>
                </a:moveTo>
                <a:lnTo>
                  <a:pt x="166080" y="0"/>
                </a:lnTo>
                <a:lnTo>
                  <a:pt x="166080" y="158192"/>
                </a:lnTo>
                <a:lnTo>
                  <a:pt x="0" y="15819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495168">
            <a:off x="8754566" y="1227922"/>
            <a:ext cx="3368198" cy="73488"/>
          </a:xfrm>
          <a:custGeom>
            <a:avLst/>
            <a:gdLst/>
            <a:ahLst/>
            <a:cxnLst/>
            <a:rect r="r" b="b" t="t" l="l"/>
            <a:pathLst>
              <a:path h="73488" w="3368198">
                <a:moveTo>
                  <a:pt x="0" y="0"/>
                </a:moveTo>
                <a:lnTo>
                  <a:pt x="3368199" y="0"/>
                </a:lnTo>
                <a:lnTo>
                  <a:pt x="3368199" y="73488"/>
                </a:lnTo>
                <a:lnTo>
                  <a:pt x="0" y="7348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74972">
            <a:off x="11922142" y="1227922"/>
            <a:ext cx="3368198" cy="73488"/>
          </a:xfrm>
          <a:custGeom>
            <a:avLst/>
            <a:gdLst/>
            <a:ahLst/>
            <a:cxnLst/>
            <a:rect r="r" b="b" t="t" l="l"/>
            <a:pathLst>
              <a:path h="73488" w="3368198">
                <a:moveTo>
                  <a:pt x="0" y="0"/>
                </a:moveTo>
                <a:lnTo>
                  <a:pt x="3368199" y="0"/>
                </a:lnTo>
                <a:lnTo>
                  <a:pt x="3368199" y="73488"/>
                </a:lnTo>
                <a:lnTo>
                  <a:pt x="0" y="7348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725241" y="5280223"/>
            <a:ext cx="2439400" cy="2494341"/>
          </a:xfrm>
          <a:custGeom>
            <a:avLst/>
            <a:gdLst/>
            <a:ahLst/>
            <a:cxnLst/>
            <a:rect r="r" b="b" t="t" l="l"/>
            <a:pathLst>
              <a:path h="2494341" w="2439400">
                <a:moveTo>
                  <a:pt x="0" y="0"/>
                </a:moveTo>
                <a:lnTo>
                  <a:pt x="2439400" y="0"/>
                </a:lnTo>
                <a:lnTo>
                  <a:pt x="2439400" y="2494342"/>
                </a:lnTo>
                <a:lnTo>
                  <a:pt x="0" y="249434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879302" y="5019470"/>
            <a:ext cx="4903412" cy="2755094"/>
          </a:xfrm>
          <a:custGeom>
            <a:avLst/>
            <a:gdLst/>
            <a:ahLst/>
            <a:cxnLst/>
            <a:rect r="r" b="b" t="t" l="l"/>
            <a:pathLst>
              <a:path h="2755094" w="4903412">
                <a:moveTo>
                  <a:pt x="0" y="0"/>
                </a:moveTo>
                <a:lnTo>
                  <a:pt x="4903412" y="0"/>
                </a:lnTo>
                <a:lnTo>
                  <a:pt x="4903412" y="2755095"/>
                </a:lnTo>
                <a:lnTo>
                  <a:pt x="0" y="2755095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916678" y="2829723"/>
            <a:ext cx="10045696" cy="1111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3"/>
              </a:lnSpc>
            </a:pPr>
            <a:r>
              <a:rPr lang="en-US" sz="6478" spc="-129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Metodología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C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8538" y="-2253652"/>
            <a:ext cx="18768896" cy="13035852"/>
          </a:xfrm>
          <a:custGeom>
            <a:avLst/>
            <a:gdLst/>
            <a:ahLst/>
            <a:cxnLst/>
            <a:rect r="r" b="b" t="t" l="l"/>
            <a:pathLst>
              <a:path h="13035852" w="18768896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11192" y="2948698"/>
            <a:ext cx="11665617" cy="6028532"/>
            <a:chOff x="0" y="0"/>
            <a:chExt cx="15554156" cy="80380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046113" cy="8038042"/>
            </a:xfrm>
            <a:custGeom>
              <a:avLst/>
              <a:gdLst/>
              <a:ahLst/>
              <a:cxnLst/>
              <a:rect r="r" b="b" t="t" l="l"/>
              <a:pathLst>
                <a:path h="8038042" w="12046113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742773" y="0"/>
              <a:ext cx="9811383" cy="8038042"/>
            </a:xfrm>
            <a:custGeom>
              <a:avLst/>
              <a:gdLst/>
              <a:ahLst/>
              <a:cxnLst/>
              <a:rect r="r" b="b" t="t" l="l"/>
              <a:pathLst>
                <a:path h="8038042" w="9811383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776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1727232">
            <a:off x="-190075" y="757084"/>
            <a:ext cx="4169757" cy="902184"/>
          </a:xfrm>
          <a:custGeom>
            <a:avLst/>
            <a:gdLst/>
            <a:ahLst/>
            <a:cxnLst/>
            <a:rect r="r" b="b" t="t" l="l"/>
            <a:pathLst>
              <a:path h="902184" w="4169757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28538" y="5533643"/>
            <a:ext cx="2654664" cy="7449313"/>
          </a:xfrm>
          <a:custGeom>
            <a:avLst/>
            <a:gdLst/>
            <a:ahLst/>
            <a:cxnLst/>
            <a:rect r="r" b="b" t="t" l="l"/>
            <a:pathLst>
              <a:path h="7449313" w="2654664">
                <a:moveTo>
                  <a:pt x="0" y="0"/>
                </a:moveTo>
                <a:lnTo>
                  <a:pt x="2654665" y="0"/>
                </a:lnTo>
                <a:lnTo>
                  <a:pt x="2654665" y="7449314"/>
                </a:lnTo>
                <a:lnTo>
                  <a:pt x="0" y="7449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3556" y="3250364"/>
            <a:ext cx="1217415" cy="2667642"/>
          </a:xfrm>
          <a:custGeom>
            <a:avLst/>
            <a:gdLst/>
            <a:ahLst/>
            <a:cxnLst/>
            <a:rect r="r" b="b" t="t" l="l"/>
            <a:pathLst>
              <a:path h="2667642" w="1217415">
                <a:moveTo>
                  <a:pt x="0" y="0"/>
                </a:moveTo>
                <a:lnTo>
                  <a:pt x="1217415" y="0"/>
                </a:lnTo>
                <a:lnTo>
                  <a:pt x="1217415" y="2667642"/>
                </a:lnTo>
                <a:lnTo>
                  <a:pt x="0" y="2667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37143" y="1263862"/>
            <a:ext cx="12413713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spc="-156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Tecnologías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667943" y="1971990"/>
            <a:ext cx="11665617" cy="6028532"/>
            <a:chOff x="0" y="0"/>
            <a:chExt cx="15554156" cy="80380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46113" cy="8038042"/>
            </a:xfrm>
            <a:custGeom>
              <a:avLst/>
              <a:gdLst/>
              <a:ahLst/>
              <a:cxnLst/>
              <a:rect r="r" b="b" t="t" l="l"/>
              <a:pathLst>
                <a:path h="8038042" w="12046113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5742773" y="0"/>
              <a:ext cx="9811383" cy="8038042"/>
            </a:xfrm>
            <a:custGeom>
              <a:avLst/>
              <a:gdLst/>
              <a:ahLst/>
              <a:cxnLst/>
              <a:rect r="r" b="b" t="t" l="l"/>
              <a:pathLst>
                <a:path h="8038042" w="9811383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776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true" flipV="false" rot="0">
            <a:off x="14479649" y="7695224"/>
            <a:ext cx="2470837" cy="3440406"/>
          </a:xfrm>
          <a:custGeom>
            <a:avLst/>
            <a:gdLst/>
            <a:ahLst/>
            <a:cxnLst/>
            <a:rect r="r" b="b" t="t" l="l"/>
            <a:pathLst>
              <a:path h="3440406" w="2470837">
                <a:moveTo>
                  <a:pt x="2470837" y="0"/>
                </a:moveTo>
                <a:lnTo>
                  <a:pt x="0" y="0"/>
                </a:lnTo>
                <a:lnTo>
                  <a:pt x="0" y="3440406"/>
                </a:lnTo>
                <a:lnTo>
                  <a:pt x="2470837" y="3440406"/>
                </a:lnTo>
                <a:lnTo>
                  <a:pt x="247083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452511" y="4872126"/>
            <a:ext cx="1382977" cy="158786"/>
          </a:xfrm>
          <a:custGeom>
            <a:avLst/>
            <a:gdLst/>
            <a:ahLst/>
            <a:cxnLst/>
            <a:rect r="r" b="b" t="t" l="l"/>
            <a:pathLst>
              <a:path h="158786" w="1382977">
                <a:moveTo>
                  <a:pt x="0" y="0"/>
                </a:moveTo>
                <a:lnTo>
                  <a:pt x="1382978" y="0"/>
                </a:lnTo>
                <a:lnTo>
                  <a:pt x="1382978" y="158787"/>
                </a:lnTo>
                <a:lnTo>
                  <a:pt x="0" y="1587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334109" y="5143500"/>
            <a:ext cx="3091041" cy="3091041"/>
          </a:xfrm>
          <a:custGeom>
            <a:avLst/>
            <a:gdLst/>
            <a:ahLst/>
            <a:cxnLst/>
            <a:rect r="r" b="b" t="t" l="l"/>
            <a:pathLst>
              <a:path h="3091041" w="3091041">
                <a:moveTo>
                  <a:pt x="0" y="0"/>
                </a:moveTo>
                <a:lnTo>
                  <a:pt x="3091042" y="0"/>
                </a:lnTo>
                <a:lnTo>
                  <a:pt x="3091042" y="3091041"/>
                </a:lnTo>
                <a:lnTo>
                  <a:pt x="0" y="309104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947107" y="5244505"/>
            <a:ext cx="2889031" cy="2889031"/>
          </a:xfrm>
          <a:custGeom>
            <a:avLst/>
            <a:gdLst/>
            <a:ahLst/>
            <a:cxnLst/>
            <a:rect r="r" b="b" t="t" l="l"/>
            <a:pathLst>
              <a:path h="2889031" w="2889031">
                <a:moveTo>
                  <a:pt x="0" y="0"/>
                </a:moveTo>
                <a:lnTo>
                  <a:pt x="2889032" y="0"/>
                </a:lnTo>
                <a:lnTo>
                  <a:pt x="2889032" y="2889031"/>
                </a:lnTo>
                <a:lnTo>
                  <a:pt x="0" y="288903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581219" y="5499011"/>
            <a:ext cx="2651046" cy="2182948"/>
          </a:xfrm>
          <a:custGeom>
            <a:avLst/>
            <a:gdLst/>
            <a:ahLst/>
            <a:cxnLst/>
            <a:rect r="r" b="b" t="t" l="l"/>
            <a:pathLst>
              <a:path h="2182948" w="2651046">
                <a:moveTo>
                  <a:pt x="0" y="0"/>
                </a:moveTo>
                <a:lnTo>
                  <a:pt x="2651046" y="0"/>
                </a:lnTo>
                <a:lnTo>
                  <a:pt x="2651046" y="2182947"/>
                </a:lnTo>
                <a:lnTo>
                  <a:pt x="0" y="218294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-21443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408370" y="3812717"/>
            <a:ext cx="7471260" cy="85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9"/>
              </a:lnSpc>
            </a:pPr>
            <a:r>
              <a:rPr lang="en-US" sz="4699" spc="-93">
                <a:solidFill>
                  <a:srgbClr val="FCB762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HTML, CSS y Javascript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8538" y="-2253652"/>
            <a:ext cx="18768896" cy="13035852"/>
          </a:xfrm>
          <a:custGeom>
            <a:avLst/>
            <a:gdLst/>
            <a:ahLst/>
            <a:cxnLst/>
            <a:rect r="r" b="b" t="t" l="l"/>
            <a:pathLst>
              <a:path h="13035852" w="18768896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11192" y="2948698"/>
            <a:ext cx="11665617" cy="6028532"/>
            <a:chOff x="0" y="0"/>
            <a:chExt cx="15554156" cy="80380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046113" cy="8038042"/>
            </a:xfrm>
            <a:custGeom>
              <a:avLst/>
              <a:gdLst/>
              <a:ahLst/>
              <a:cxnLst/>
              <a:rect r="r" b="b" t="t" l="l"/>
              <a:pathLst>
                <a:path h="8038042" w="12046113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742773" y="0"/>
              <a:ext cx="9811383" cy="8038042"/>
            </a:xfrm>
            <a:custGeom>
              <a:avLst/>
              <a:gdLst/>
              <a:ahLst/>
              <a:cxnLst/>
              <a:rect r="r" b="b" t="t" l="l"/>
              <a:pathLst>
                <a:path h="8038042" w="9811383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776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452511" y="4872126"/>
            <a:ext cx="1382977" cy="158786"/>
          </a:xfrm>
          <a:custGeom>
            <a:avLst/>
            <a:gdLst/>
            <a:ahLst/>
            <a:cxnLst/>
            <a:rect r="r" b="b" t="t" l="l"/>
            <a:pathLst>
              <a:path h="158786" w="1382977">
                <a:moveTo>
                  <a:pt x="0" y="0"/>
                </a:moveTo>
                <a:lnTo>
                  <a:pt x="1382978" y="0"/>
                </a:lnTo>
                <a:lnTo>
                  <a:pt x="1382978" y="158787"/>
                </a:lnTo>
                <a:lnTo>
                  <a:pt x="0" y="158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08370" y="3812717"/>
            <a:ext cx="7471260" cy="85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9"/>
              </a:lnSpc>
            </a:pPr>
            <a:r>
              <a:rPr lang="en-US" sz="4699" spc="-93">
                <a:solidFill>
                  <a:srgbClr val="FCB762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Firebase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52115" y="5678720"/>
            <a:ext cx="6111961" cy="2016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518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Para guardar avances de los niños, estadísticas de uso o niveles completados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9590540" y="1971990"/>
            <a:ext cx="11665617" cy="6028532"/>
            <a:chOff x="0" y="0"/>
            <a:chExt cx="15554156" cy="80380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46113" cy="8038042"/>
            </a:xfrm>
            <a:custGeom>
              <a:avLst/>
              <a:gdLst/>
              <a:ahLst/>
              <a:cxnLst/>
              <a:rect r="r" b="b" t="t" l="l"/>
              <a:pathLst>
                <a:path h="8038042" w="12046113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742773" y="0"/>
              <a:ext cx="9811383" cy="8038042"/>
            </a:xfrm>
            <a:custGeom>
              <a:avLst/>
              <a:gdLst/>
              <a:ahLst/>
              <a:cxnLst/>
              <a:rect r="r" b="b" t="t" l="l"/>
              <a:pathLst>
                <a:path h="8038042" w="9811383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776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true" flipV="false" rot="0">
            <a:off x="839659" y="7695224"/>
            <a:ext cx="2470837" cy="3440406"/>
          </a:xfrm>
          <a:custGeom>
            <a:avLst/>
            <a:gdLst/>
            <a:ahLst/>
            <a:cxnLst/>
            <a:rect r="r" b="b" t="t" l="l"/>
            <a:pathLst>
              <a:path h="3440406" w="2470837">
                <a:moveTo>
                  <a:pt x="2470837" y="0"/>
                </a:moveTo>
                <a:lnTo>
                  <a:pt x="0" y="0"/>
                </a:lnTo>
                <a:lnTo>
                  <a:pt x="0" y="3440406"/>
                </a:lnTo>
                <a:lnTo>
                  <a:pt x="2470837" y="3440406"/>
                </a:lnTo>
                <a:lnTo>
                  <a:pt x="247083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086589" y="5140285"/>
            <a:ext cx="3007650" cy="3007650"/>
          </a:xfrm>
          <a:custGeom>
            <a:avLst/>
            <a:gdLst/>
            <a:ahLst/>
            <a:cxnLst/>
            <a:rect r="r" b="b" t="t" l="l"/>
            <a:pathLst>
              <a:path h="3007650" w="3007650">
                <a:moveTo>
                  <a:pt x="0" y="0"/>
                </a:moveTo>
                <a:lnTo>
                  <a:pt x="3007649" y="0"/>
                </a:lnTo>
                <a:lnTo>
                  <a:pt x="3007649" y="3007650"/>
                </a:lnTo>
                <a:lnTo>
                  <a:pt x="0" y="30076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667943" y="1971990"/>
            <a:ext cx="11665617" cy="6028532"/>
            <a:chOff x="0" y="0"/>
            <a:chExt cx="15554156" cy="803804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046113" cy="8038042"/>
            </a:xfrm>
            <a:custGeom>
              <a:avLst/>
              <a:gdLst/>
              <a:ahLst/>
              <a:cxnLst/>
              <a:rect r="r" b="b" t="t" l="l"/>
              <a:pathLst>
                <a:path h="8038042" w="12046113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5742773" y="0"/>
              <a:ext cx="9811383" cy="8038042"/>
            </a:xfrm>
            <a:custGeom>
              <a:avLst/>
              <a:gdLst/>
              <a:ahLst/>
              <a:cxnLst/>
              <a:rect r="r" b="b" t="t" l="l"/>
              <a:pathLst>
                <a:path h="8038042" w="9811383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776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8538" y="-2253652"/>
            <a:ext cx="18768896" cy="13035852"/>
          </a:xfrm>
          <a:custGeom>
            <a:avLst/>
            <a:gdLst/>
            <a:ahLst/>
            <a:cxnLst/>
            <a:rect r="r" b="b" t="t" l="l"/>
            <a:pathLst>
              <a:path h="13035852" w="18768896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11192" y="2948698"/>
            <a:ext cx="11665617" cy="6028532"/>
            <a:chOff x="0" y="0"/>
            <a:chExt cx="15554156" cy="80380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046113" cy="8038042"/>
            </a:xfrm>
            <a:custGeom>
              <a:avLst/>
              <a:gdLst/>
              <a:ahLst/>
              <a:cxnLst/>
              <a:rect r="r" b="b" t="t" l="l"/>
              <a:pathLst>
                <a:path h="8038042" w="12046113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742773" y="0"/>
              <a:ext cx="9811383" cy="8038042"/>
            </a:xfrm>
            <a:custGeom>
              <a:avLst/>
              <a:gdLst/>
              <a:ahLst/>
              <a:cxnLst/>
              <a:rect r="r" b="b" t="t" l="l"/>
              <a:pathLst>
                <a:path h="8038042" w="9811383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776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452511" y="4872126"/>
            <a:ext cx="1382977" cy="158786"/>
          </a:xfrm>
          <a:custGeom>
            <a:avLst/>
            <a:gdLst/>
            <a:ahLst/>
            <a:cxnLst/>
            <a:rect r="r" b="b" t="t" l="l"/>
            <a:pathLst>
              <a:path h="158786" w="1382977">
                <a:moveTo>
                  <a:pt x="0" y="0"/>
                </a:moveTo>
                <a:lnTo>
                  <a:pt x="1382978" y="0"/>
                </a:lnTo>
                <a:lnTo>
                  <a:pt x="1382978" y="158787"/>
                </a:lnTo>
                <a:lnTo>
                  <a:pt x="0" y="158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9590540" y="1971990"/>
            <a:ext cx="11665617" cy="6028532"/>
            <a:chOff x="0" y="0"/>
            <a:chExt cx="15554156" cy="80380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46113" cy="8038042"/>
            </a:xfrm>
            <a:custGeom>
              <a:avLst/>
              <a:gdLst/>
              <a:ahLst/>
              <a:cxnLst/>
              <a:rect r="r" b="b" t="t" l="l"/>
              <a:pathLst>
                <a:path h="8038042" w="12046113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742773" y="0"/>
              <a:ext cx="9811383" cy="8038042"/>
            </a:xfrm>
            <a:custGeom>
              <a:avLst/>
              <a:gdLst/>
              <a:ahLst/>
              <a:cxnLst/>
              <a:rect r="r" b="b" t="t" l="l"/>
              <a:pathLst>
                <a:path h="8038042" w="9811383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776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true" flipV="false" rot="0">
            <a:off x="839659" y="7695224"/>
            <a:ext cx="2470837" cy="3440406"/>
          </a:xfrm>
          <a:custGeom>
            <a:avLst/>
            <a:gdLst/>
            <a:ahLst/>
            <a:cxnLst/>
            <a:rect r="r" b="b" t="t" l="l"/>
            <a:pathLst>
              <a:path h="3440406" w="2470837">
                <a:moveTo>
                  <a:pt x="2470837" y="0"/>
                </a:moveTo>
                <a:lnTo>
                  <a:pt x="0" y="0"/>
                </a:lnTo>
                <a:lnTo>
                  <a:pt x="0" y="3440406"/>
                </a:lnTo>
                <a:lnTo>
                  <a:pt x="2470837" y="3440406"/>
                </a:lnTo>
                <a:lnTo>
                  <a:pt x="247083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667943" y="1971990"/>
            <a:ext cx="11665617" cy="6028532"/>
            <a:chOff x="0" y="0"/>
            <a:chExt cx="15554156" cy="80380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046113" cy="8038042"/>
            </a:xfrm>
            <a:custGeom>
              <a:avLst/>
              <a:gdLst/>
              <a:ahLst/>
              <a:cxnLst/>
              <a:rect r="r" b="b" t="t" l="l"/>
              <a:pathLst>
                <a:path h="8038042" w="12046113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742773" y="0"/>
              <a:ext cx="9811383" cy="8038042"/>
            </a:xfrm>
            <a:custGeom>
              <a:avLst/>
              <a:gdLst/>
              <a:ahLst/>
              <a:cxnLst/>
              <a:rect r="r" b="b" t="t" l="l"/>
              <a:pathLst>
                <a:path h="8038042" w="9811383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776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379681" y="5280969"/>
            <a:ext cx="3941642" cy="2414256"/>
          </a:xfrm>
          <a:custGeom>
            <a:avLst/>
            <a:gdLst/>
            <a:ahLst/>
            <a:cxnLst/>
            <a:rect r="r" b="b" t="t" l="l"/>
            <a:pathLst>
              <a:path h="2414256" w="3941642">
                <a:moveTo>
                  <a:pt x="0" y="0"/>
                </a:moveTo>
                <a:lnTo>
                  <a:pt x="3941641" y="0"/>
                </a:lnTo>
                <a:lnTo>
                  <a:pt x="3941641" y="2414255"/>
                </a:lnTo>
                <a:lnTo>
                  <a:pt x="0" y="24142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408370" y="3812717"/>
            <a:ext cx="7471260" cy="85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9"/>
              </a:lnSpc>
            </a:pPr>
            <a:r>
              <a:rPr lang="en-US" sz="4699" spc="-93">
                <a:solidFill>
                  <a:srgbClr val="FCB762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Node.js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2115" y="5678720"/>
            <a:ext cx="6111961" cy="2016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518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Para gestionar lógica del servidor, APIs y almacenamiento de datos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DAGygTX7oR8</dc:identifier>
  <dcterms:modified xsi:type="dcterms:W3CDTF">2011-08-01T06:04:30Z</dcterms:modified>
  <cp:revision>1</cp:revision>
  <dc:title>ABC World</dc:title>
</cp:coreProperties>
</file>